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7" r:id="rId7"/>
    <p:sldId id="260" r:id="rId8"/>
    <p:sldId id="261" r:id="rId9"/>
    <p:sldId id="269" r:id="rId10"/>
    <p:sldId id="263" r:id="rId11"/>
    <p:sldId id="264" r:id="rId12"/>
    <p:sldId id="265" r:id="rId13"/>
    <p:sldId id="274" r:id="rId14"/>
    <p:sldId id="271" r:id="rId15"/>
    <p:sldId id="268" r:id="rId16"/>
    <p:sldId id="270" r:id="rId17"/>
    <p:sldId id="272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82C4B5-E7C7-24E1-3939-70C56C9B7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AA4E4CA-B554-171D-0DF2-03ED471BD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737A9B-3871-FC49-7141-63E32AB71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ED3D-8420-4BBF-87C5-FACFFDCAF0E7}" type="datetimeFigureOut">
              <a:rPr lang="tr-TR" smtClean="0"/>
              <a:t>20.03.2024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40F4916-2B02-61B6-967F-EF9C5B3D1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6CC8857-4420-61EF-F74A-4AB4663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DE9F2-643C-436D-95A3-37163647FE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2129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6416D9-A6CC-C739-FC43-F1280CD43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EE5BCA-8ABF-BD14-A1AD-1E00EADEE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B641BB9-312D-6719-A37E-091B9D6FC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ED3D-8420-4BBF-87C5-FACFFDCAF0E7}" type="datetimeFigureOut">
              <a:rPr lang="tr-TR" smtClean="0"/>
              <a:t>20.03.2024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A782CBE-CBAE-5E42-5AE2-716691994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A88679E-2736-BB67-272C-57F7C781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DE9F2-643C-436D-95A3-37163647FE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084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07784C-3B48-FA00-2A3A-711680460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E8C7F10-6246-7FF1-C63F-EE401BCE5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8F8A4F2-8E54-F9CE-6450-3C72DCB17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ED3D-8420-4BBF-87C5-FACFFDCAF0E7}" type="datetimeFigureOut">
              <a:rPr lang="tr-TR" smtClean="0"/>
              <a:t>20.03.2024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A067622-BF06-22C4-6E27-CA0EEBFF6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426A369-FCFB-3E9D-6C73-FE215C5CD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DE9F2-643C-436D-95A3-37163647FE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8825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EE3C46-077A-2161-37F3-C4380E27A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D29118-0808-6A2F-0612-B937E594E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AE31154-13DD-8F41-9A50-27F793AEF7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22B381F-538E-783C-E189-710E24182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ED3D-8420-4BBF-87C5-FACFFDCAF0E7}" type="datetimeFigureOut">
              <a:rPr lang="tr-TR" smtClean="0"/>
              <a:t>20.03.2024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51CB85B-B07E-0EB6-953D-A0BB76534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D2DB76A-0DA4-D92A-4A7D-AAEF55314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DE9F2-643C-436D-95A3-37163647FE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2240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E99F72-6576-384A-7010-267795E72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C52ED23-079C-CAE9-1292-3E3E4FD7B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5C8603B-62FD-4C37-361F-CEECD0F98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B174263-B3AB-01C7-2D1A-5F3D5E3368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596E893-E513-8142-4BBC-FBAF29CA3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66270AF-4D09-04E3-BF2F-326766AFD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ED3D-8420-4BBF-87C5-FACFFDCAF0E7}" type="datetimeFigureOut">
              <a:rPr lang="tr-TR" smtClean="0"/>
              <a:t>20.03.2024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A3C07E90-4D7C-D568-66E0-9AD1DA367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DF1319E-C924-A563-8226-79809B0B5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DE9F2-643C-436D-95A3-37163647FE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5985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94B6C6-A35B-2B27-BA7C-FDBC858CE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52CFB60-485C-FB67-F962-C708409F6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ED3D-8420-4BBF-87C5-FACFFDCAF0E7}" type="datetimeFigureOut">
              <a:rPr lang="tr-TR" smtClean="0"/>
              <a:t>20.03.2024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F94700B-EB6C-485A-5D32-3702B4D44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422DD26-144F-494C-5DF0-83E18371C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DE9F2-643C-436D-95A3-37163647FE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5296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5902CC1E-CBDE-A44A-BF51-9BFC4C8DF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ED3D-8420-4BBF-87C5-FACFFDCAF0E7}" type="datetimeFigureOut">
              <a:rPr lang="tr-TR" smtClean="0"/>
              <a:t>20.03.2024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063B875-17CD-E593-6F5F-3F267A40F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2132F2F-DBAF-A871-4B89-147E6C3CD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DE9F2-643C-436D-95A3-37163647FE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7329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4D8348-82E2-5CED-10B7-052DA7EC7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60B49F-D1BA-5F82-42A4-AB7BC739A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C81F20C-E9DF-1BAB-B9E9-7100D3F37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BAB5892-4C34-5FD8-378C-A3DEB9C40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ED3D-8420-4BBF-87C5-FACFFDCAF0E7}" type="datetimeFigureOut">
              <a:rPr lang="tr-TR" smtClean="0"/>
              <a:t>20.03.2024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CDE9CD4-672F-0FDD-B68B-5BB39DE4F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4D06ABF-1CFF-E62A-5759-959060AF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DE9F2-643C-436D-95A3-37163647FE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1004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F0393E-8A7F-5227-FAA6-03335B474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50F97AD-6609-F35C-88D7-1B517B5417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0BF936D-3A6E-F7B2-9810-95A6A6AA92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D6A7650-C80E-DA36-F875-4D8B7A14F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ED3D-8420-4BBF-87C5-FACFFDCAF0E7}" type="datetimeFigureOut">
              <a:rPr lang="tr-TR" smtClean="0"/>
              <a:t>20.03.2024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E7CD452-23E7-60A8-339E-CCCD7704C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FDBF33B-B10F-4B2E-A34F-90C3B8688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DE9F2-643C-436D-95A3-37163647FE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2771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1C5AF9-67B2-29D4-7187-0ADD87CDD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19F6A99-24C0-1023-C817-3C0E4136C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FE049C1-D19D-634E-040E-AC4C38808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ED3D-8420-4BBF-87C5-FACFFDCAF0E7}" type="datetimeFigureOut">
              <a:rPr lang="tr-TR" smtClean="0"/>
              <a:t>20.03.2024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10B0EA2-6D22-75CC-C3E7-038384AA2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CBF1AB8-3475-B9EA-6989-4F003EB70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DE9F2-643C-436D-95A3-37163647FE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4254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295BB79A-4A18-3A8F-6CE9-FA5A640A7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2EABC7C-FBFF-E9AF-9626-B73828377C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35C5C9B-6C30-E98E-BA0E-97E8DAB90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ED3D-8420-4BBF-87C5-FACFFDCAF0E7}" type="datetimeFigureOut">
              <a:rPr lang="tr-TR" smtClean="0"/>
              <a:t>20.03.2024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F75CFB7-4463-33D9-64D6-9F7DB96FC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925EDB5-9906-DE62-F1C8-277071C67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DE9F2-643C-436D-95A3-37163647FE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739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70986218-5B95-FB82-E303-2756DFC89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921FC9E-86CE-CBF2-6811-67ECFDD2E7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9DF22EE-5465-11A4-F67D-D710F0E4A6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AED3D-8420-4BBF-87C5-FACFFDCAF0E7}" type="datetimeFigureOut">
              <a:rPr lang="tr-TR" smtClean="0"/>
              <a:t>20.03.2024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42D9FD2-55B4-2617-FCD4-1FDA76C66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333DBD9-148F-DB08-A431-E9A0DF9355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DE9F2-643C-436D-95A3-37163647FE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1410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F0436B8-E507-4626-34B9-D28DCA278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9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8A27C264-EB1E-42AC-9B45-8548944CB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09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FFA0B22-A1C7-3882-22CF-1E76D3744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88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70B63F4-63CD-B839-109E-242BB4B3A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850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0A304BFB-5BA7-0684-3318-D1D5E54FDC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911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B39E673-59F1-4D05-805F-27E477DCF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24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C63E42A-AF09-2FF8-C9C3-288E1ABB7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465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12866E6-D216-8A79-1930-BA5A8D820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95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12245ED7-5444-1398-2E30-C549DB3E6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99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BCB2E61-969D-1633-425A-B7D2C9DBD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01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15A852D-31C1-C2FF-03E6-FF756BAD1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51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7BF16E3-DDCD-C3C8-57EB-6D4CC2A17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820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82BB6760-D2BE-945C-4BE5-551DE6A69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51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7FF66966-4833-789E-B32A-C43280C1E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335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DB2318F-F83D-869C-FF0B-A0D032FC8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021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407F4B65-33B8-54BB-9373-8A821978C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57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26EB095A-41C1-FBD9-25FA-D89B5582F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482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0</Words>
  <Application>Microsoft Office PowerPoint</Application>
  <PresentationFormat>Geniş ekran</PresentationFormat>
  <Paragraphs>0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pc</dc:creator>
  <cp:lastModifiedBy>pc</cp:lastModifiedBy>
  <cp:revision>8</cp:revision>
  <dcterms:created xsi:type="dcterms:W3CDTF">2024-03-18T13:27:36Z</dcterms:created>
  <dcterms:modified xsi:type="dcterms:W3CDTF">2024-03-20T11:09:00Z</dcterms:modified>
</cp:coreProperties>
</file>